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6D9-D29B-4E99-AB89-35AAF3418392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AC8-AE34-4204-A793-C7B51ECE5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339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6D9-D29B-4E99-AB89-35AAF3418392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AC8-AE34-4204-A793-C7B51ECE5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599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6D9-D29B-4E99-AB89-35AAF3418392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AC8-AE34-4204-A793-C7B51ECE5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018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6D9-D29B-4E99-AB89-35AAF3418392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AC8-AE34-4204-A793-C7B51ECE5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935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6D9-D29B-4E99-AB89-35AAF3418392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AC8-AE34-4204-A793-C7B51ECE5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26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6D9-D29B-4E99-AB89-35AAF3418392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AC8-AE34-4204-A793-C7B51ECE5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645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6D9-D29B-4E99-AB89-35AAF3418392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AC8-AE34-4204-A793-C7B51ECE5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945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6D9-D29B-4E99-AB89-35AAF3418392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AC8-AE34-4204-A793-C7B51ECE5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983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6D9-D29B-4E99-AB89-35AAF3418392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AC8-AE34-4204-A793-C7B51ECE5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71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6D9-D29B-4E99-AB89-35AAF3418392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AC8-AE34-4204-A793-C7B51ECE5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43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A66D9-D29B-4E99-AB89-35AAF3418392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D0AC8-AE34-4204-A793-C7B51ECE5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91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A66D9-D29B-4E99-AB89-35AAF3418392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D0AC8-AE34-4204-A793-C7B51ECE5D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71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blaikhan.kz/images/content/stopcorruption/%D0%9A%D0%BE%D0%B4%D0%B5%D0%BA%D1%81_%D0%B0%D0%BA%D0%B0%D0%B4%D0%B5%D0%BC_%D1%87%D0%B5%D1%81%D1%82%D0%BD%D0%BE%D1%81%D1%82%D0%B8_%D0%9F%D0%9F%D0%A1.pdf" TargetMode="External"/><Relationship Id="rId2" Type="http://schemas.openxmlformats.org/officeDocument/2006/relationships/hyperlink" Target="https://www.ablaikhan.kz/images/content/stopcorruption/right_25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adilet.zan.kz/rus/docs/U2200000802" TargetMode="External"/><Relationship Id="rId5" Type="http://schemas.openxmlformats.org/officeDocument/2006/relationships/hyperlink" Target="https://www.ablaikhan.kz/images/obyav/%D0%90%D0%BD%D0%B0%D0%BB%D0%B8%D0%B7%20%D0%B2%D0%BD%D1%83%D1%82%D1%80%D0%B5%D0%BD%D0%BD%D0%B8%D1%85%20%D0%B0%D0%BD%D1%82%D0%B8%D0%BA%D0%BE%D1%80%D1%80%D1%83%D0%BF%D1%86%D0%B8%D0%BE%D0%BD%D0%BD%D1%8B%D1%85%20%D1%80%D0%B8%D1%81%D0%BA%D0%BE%D0%B2.docx" TargetMode="External"/><Relationship Id="rId4" Type="http://schemas.openxmlformats.org/officeDocument/2006/relationships/hyperlink" Target="https://www.ablaikhan.kz/images/content/stopcorruption/kodeks-chesti-ru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646486" y="123092"/>
            <a:ext cx="7552592" cy="72097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Школа добропорядочности </a:t>
            </a:r>
          </a:p>
          <a:p>
            <a:pPr algn="ctr"/>
            <a:r>
              <a:rPr lang="ru-RU" dirty="0" smtClean="0"/>
              <a:t>при АО «</a:t>
            </a:r>
            <a:r>
              <a:rPr lang="ru-RU" dirty="0" err="1" smtClean="0"/>
              <a:t>КазУМОиМЯ</a:t>
            </a:r>
            <a:r>
              <a:rPr lang="ru-RU" dirty="0" smtClean="0"/>
              <a:t> имени </a:t>
            </a:r>
            <a:r>
              <a:rPr lang="ru-RU" dirty="0" err="1" smtClean="0"/>
              <a:t>Абылай</a:t>
            </a:r>
            <a:r>
              <a:rPr lang="ru-RU" dirty="0" smtClean="0"/>
              <a:t> хана»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36882" y="1011114"/>
            <a:ext cx="2971800" cy="50116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Руководитель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6862" y="1767254"/>
            <a:ext cx="3420207" cy="10990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Формирование академической честности через проведение информационно-разъяснительной работы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24399" y="1787772"/>
            <a:ext cx="3420207" cy="10785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Взаимодействие с государственными органами, Вузами г. Алматы, НПО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692654" y="1811217"/>
            <a:ext cx="3420207" cy="245012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>
              <a:solidFill>
                <a:schemeClr val="tx1"/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Нормативно-правовая база</a:t>
            </a:r>
          </a:p>
          <a:p>
            <a:pPr algn="ctr"/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Программа противодействия коррупции на 2015-2025 годы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Кодекс </a:t>
            </a: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hlinkClick r:id="rId3"/>
              </a:rPr>
              <a:t>академической честности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Кодекс чести студента </a:t>
            </a:r>
            <a:r>
              <a:rPr lang="ru-RU" sz="1200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КазУМОиМЯ</a:t>
            </a: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 имени </a:t>
            </a:r>
            <a:r>
              <a:rPr lang="ru-RU" sz="1200" dirty="0" err="1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Абылай</a:t>
            </a: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hlinkClick r:id="rId4"/>
              </a:rPr>
              <a:t> хана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hlinkClick r:id="rId5"/>
              </a:rPr>
              <a:t>Внутренний анализ коррупционных рисков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hlinkClick r:id="rId6"/>
              </a:rPr>
              <a:t>Об утверждении Концепции антикоррупционной политики Республики Казахстан на 2022 - 2026 годы и внесении изменений в некоторые указы Президента Республики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6"/>
              </a:rPr>
              <a:t>Казахстан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Академическая политика университета</a:t>
            </a:r>
            <a:endParaRPr lang="ru-RU" sz="1200" dirty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cxnSp>
        <p:nvCxnSpPr>
          <p:cNvPr id="10" name="Прямая со стрелкой 9"/>
          <p:cNvCxnSpPr>
            <a:stCxn id="5" idx="1"/>
            <a:endCxn id="6" idx="0"/>
          </p:cNvCxnSpPr>
          <p:nvPr/>
        </p:nvCxnSpPr>
        <p:spPr>
          <a:xfrm flipH="1">
            <a:off x="2096966" y="1261696"/>
            <a:ext cx="2839916" cy="505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2"/>
            <a:endCxn id="7" idx="0"/>
          </p:cNvCxnSpPr>
          <p:nvPr/>
        </p:nvCxnSpPr>
        <p:spPr>
          <a:xfrm>
            <a:off x="6422782" y="1512277"/>
            <a:ext cx="11721" cy="275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5" idx="3"/>
            <a:endCxn id="8" idx="0"/>
          </p:cNvCxnSpPr>
          <p:nvPr/>
        </p:nvCxnSpPr>
        <p:spPr>
          <a:xfrm>
            <a:off x="7908682" y="1261696"/>
            <a:ext cx="2494076" cy="5495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281352" y="3036278"/>
            <a:ext cx="3622431" cy="7737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Лекции среди студентов ППС кафедры </a:t>
            </a:r>
          </a:p>
          <a:p>
            <a:pPr algn="ctr"/>
            <a:r>
              <a:rPr lang="ru-RU" dirty="0" smtClean="0"/>
              <a:t>«Международное право»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81352" y="4135316"/>
            <a:ext cx="3622431" cy="7737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Тренинги, акции, форумы, дебаты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648193" y="3100754"/>
            <a:ext cx="3622431" cy="7737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Мониторинг и анализ антикоррупционных рисков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48193" y="4141177"/>
            <a:ext cx="3622431" cy="107852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Проведение 2 видов анкетирования «Социальное самочувствие студентов» и «Преподаватель глазами студента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48193" y="5486399"/>
            <a:ext cx="3622431" cy="110783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Вовлечение студенческого в учебный процесс и процесс формирования нулевой терпимости к коррупции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8692653" y="4423998"/>
            <a:ext cx="3420207" cy="7737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Организация учебного процесса с применением дистанционных технологий</a:t>
            </a:r>
            <a:endParaRPr lang="ru-RU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8692653" y="5257800"/>
            <a:ext cx="3420207" cy="51875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Цифровизация учебно-воспитательного процесса</a:t>
            </a:r>
            <a:endParaRPr lang="ru-RU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680927" y="5836630"/>
            <a:ext cx="3420207" cy="33264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ЦУМ, ЦОС</a:t>
            </a:r>
            <a:endParaRPr lang="ru-RU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8680926" y="6267452"/>
            <a:ext cx="3420207" cy="50556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Модуль выдачи мест в общежития </a:t>
            </a:r>
            <a:r>
              <a:rPr lang="ru-RU" dirty="0"/>
              <a:t>о</a:t>
            </a:r>
            <a:r>
              <a:rPr lang="ru-RU" dirty="0" smtClean="0"/>
              <a:t>нлайн</a:t>
            </a: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81352" y="5219699"/>
            <a:ext cx="3622431" cy="7737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Конкурсы среди студентов на лучшее видео, стенгазету, статью, эссе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95599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153</Words>
  <Application>Microsoft Office PowerPoint</Application>
  <PresentationFormat>Широкоэкранный</PresentationFormat>
  <Paragraphs>24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</cp:revision>
  <cp:lastPrinted>2022-05-04T04:00:14Z</cp:lastPrinted>
  <dcterms:created xsi:type="dcterms:W3CDTF">2022-05-03T08:53:59Z</dcterms:created>
  <dcterms:modified xsi:type="dcterms:W3CDTF">2023-03-31T07:30:29Z</dcterms:modified>
</cp:coreProperties>
</file>